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4" r:id="rId2"/>
    <p:sldId id="277" r:id="rId3"/>
    <p:sldId id="256" r:id="rId4"/>
    <p:sldId id="276" r:id="rId5"/>
    <p:sldId id="275" r:id="rId6"/>
    <p:sldId id="271" r:id="rId7"/>
    <p:sldId id="27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F5B5"/>
    <a:srgbClr val="222222"/>
    <a:srgbClr val="2B2B2B"/>
    <a:srgbClr val="06AA93"/>
    <a:srgbClr val="97D5D4"/>
    <a:srgbClr val="333F50"/>
    <a:srgbClr val="73DFD7"/>
    <a:srgbClr val="4E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6" autoAdjust="0"/>
    <p:restoredTop sz="93362" autoAdjust="0"/>
  </p:normalViewPr>
  <p:slideViewPr>
    <p:cSldViewPr snapToGrid="0">
      <p:cViewPr varScale="1">
        <p:scale>
          <a:sx n="165" d="100"/>
          <a:sy n="165" d="100"/>
        </p:scale>
        <p:origin x="150" y="16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FDE93-949C-47ED-A631-476E40CF0087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55662-D503-4A2D-87BD-AD703EE40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8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备注：开始认识</a:t>
            </a:r>
            <a:r>
              <a:rPr lang="en-US" altLang="zh-CN"/>
              <a:t>max</a:t>
            </a:r>
            <a:r>
              <a:rPr lang="zh-CN" altLang="en-US"/>
              <a:t>中的脚本操作</a:t>
            </a:r>
            <a:r>
              <a:rPr lang="en-US" altLang="zh-CN"/>
              <a:t>,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85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备注：开始认识</a:t>
            </a:r>
            <a:r>
              <a:rPr lang="en-US" altLang="zh-CN"/>
              <a:t>max</a:t>
            </a:r>
            <a:r>
              <a:rPr lang="zh-CN" altLang="en-US"/>
              <a:t>中的脚本操作</a:t>
            </a:r>
            <a:r>
              <a:rPr lang="en-US" altLang="zh-CN"/>
              <a:t>,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18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备注：开始认识</a:t>
            </a:r>
            <a:r>
              <a:rPr lang="en-US" altLang="zh-CN"/>
              <a:t>max</a:t>
            </a:r>
            <a:r>
              <a:rPr lang="zh-CN" altLang="en-US"/>
              <a:t>中的脚本操作</a:t>
            </a:r>
            <a:r>
              <a:rPr lang="en-US" altLang="zh-CN"/>
              <a:t>,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4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备注：开始认识</a:t>
            </a:r>
            <a:r>
              <a:rPr lang="en-US" altLang="zh-CN"/>
              <a:t>max</a:t>
            </a:r>
            <a:r>
              <a:rPr lang="zh-CN" altLang="en-US"/>
              <a:t>中的脚本操作</a:t>
            </a:r>
            <a:r>
              <a:rPr lang="en-US" altLang="zh-CN"/>
              <a:t>,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47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备注：开始认识</a:t>
            </a:r>
            <a:r>
              <a:rPr lang="en-US" altLang="zh-CN"/>
              <a:t>max</a:t>
            </a:r>
            <a:r>
              <a:rPr lang="zh-CN" altLang="en-US"/>
              <a:t>中的脚本操作</a:t>
            </a:r>
            <a:r>
              <a:rPr lang="en-US" altLang="zh-CN"/>
              <a:t>,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41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4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备注：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55662-D503-4A2D-87BD-AD703EE405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49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AF2CB-7187-4428-1D5C-2175C4E2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D51-D8E4-7EFB-9F15-E456D8840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6B385-0E93-A2BC-67C4-0F9A5A7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A1809-BDC6-0289-72C3-17A6DD1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9A2FC-9DC7-8BCA-8582-0960BD8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3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5105-FDB7-5E6D-26D3-5F5FC29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F9D65-4475-A193-32FB-65A11BA62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C583F-7F7E-1638-6055-92CF39C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55A91-5446-2EFB-E1D8-772EBE7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A88A1-E15C-9158-F878-0B6B623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E13EC-1F6A-3C9C-6463-BC702C836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9E9B8C-BB1C-BC64-631A-1C6A06B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7BA04-DA1C-C468-5654-9904E69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416D-22DD-C0B7-C2D8-9E49904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A9D1E-5422-5FC1-6685-663BCDE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183AE-A2BB-F139-4EDE-EFF04B0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34428-D1F0-0B4A-0367-7A2A4911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0A7C9-5601-1C62-5B54-313ACBA1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0FF2-1654-9CF6-46A5-B3B0A94D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61F71-822B-0CB8-7625-DA848C47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BAE7-C11D-3835-0A26-5C1FB623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74825-32FD-D5CE-DF22-91CB3503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660BC-1671-CF89-5290-7ADC2BD6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A619C-8DC4-A5A3-68FA-EE09CF9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7BBDC-6F65-C282-CFE4-1253DBCD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1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C956F-5CB9-1D45-4FBA-8F8C0D6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4CE7F-9068-0674-769E-62357F85C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DF8696-2C3E-AE79-96E6-BC3A1890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AAFE3-E1EE-6E52-C9FF-BA939921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A240B-323E-3D94-BBAD-21D88A8C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F8FEC-83FD-F6B0-403E-707FF4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629EC-460F-F65A-3952-28C218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E57D8-C871-3ADB-AAFA-DD2B8974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08766A-D949-CB32-2235-FE0DCBE2D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CE02A5-C09D-A143-F5DF-3A076469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447B8-1ECC-A230-3B10-F29C606A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8F399-8125-A21B-A01A-CC259CE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10353-AEDD-DCA0-8974-27839A0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071913-4447-4901-7282-C7E19E7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B1DE-7344-FE23-A68A-B9914337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1CA4E6-FD61-F921-D8EE-CA74531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89E46-BEB1-9906-439F-9925DDC3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F3BBB-A36F-3020-1451-8051316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2C745C-8F37-746E-CBB9-06373F8C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02458-765D-3559-C29D-BED2D401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AEC17-809F-9F62-4021-331F9B2A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2AD9-383D-07F2-7D85-98F727C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F2B80-5D5D-5ACB-00FC-99B6F207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E692E-0C87-8054-2D28-3CA24937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77A40-79F8-FF96-3FC3-4B39B90E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7E71B-6653-8725-0F6F-A6BBBB0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6A6DC-E067-509B-B9B9-B193B7C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7A102-B082-C499-A1F6-39EAFDD7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23A0A-7BC2-8A3F-73D7-EAA71A53B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C2B6B-4DF8-5704-72B5-BB7F157AE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CC0B0-EE75-8BF4-FE28-A252E414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9F2A-FB24-826F-49D3-41FB046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7ED11-36F7-FFBE-6A29-2820CA10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57B51-3E26-5AE2-2645-E8F66D3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4A2683-D6ED-2611-A5A4-B26131B4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1BC4E-51A8-D476-BDCF-98DF0C76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2785-4E77-4690-870F-283ACAAC6AF9}" type="datetimeFigureOut">
              <a:rPr lang="zh-CN" altLang="en-US" smtClean="0"/>
              <a:t>22-10-24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07594-6BA5-E739-39F2-4C0C3DC46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E38B-74A6-B4CD-EDF5-3CCA01FA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4485-E215-4F13-8508-37BC85153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63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373A2D0F-E86B-FDBB-8B37-D988651D7C4C}"/>
              </a:ext>
            </a:extLst>
          </p:cNvPr>
          <p:cNvSpPr/>
          <p:nvPr/>
        </p:nvSpPr>
        <p:spPr>
          <a:xfrm>
            <a:off x="91016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C3075D-0055-0508-9293-F7F519704D56}"/>
              </a:ext>
            </a:extLst>
          </p:cNvPr>
          <p:cNvSpPr/>
          <p:nvPr/>
        </p:nvSpPr>
        <p:spPr>
          <a:xfrm>
            <a:off x="2218265" y="2906985"/>
            <a:ext cx="7890934" cy="840318"/>
          </a:xfrm>
          <a:prstGeom prst="roundRect">
            <a:avLst/>
          </a:prstGeom>
          <a:gradFill>
            <a:gsLst>
              <a:gs pos="19000">
                <a:schemeClr val="accent2">
                  <a:alpha val="0"/>
                </a:schemeClr>
              </a:gs>
              <a:gs pos="100000">
                <a:schemeClr val="accent2">
                  <a:alpha val="4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EB30C2-AAB8-6E50-FD30-40F03A12F122}"/>
              </a:ext>
            </a:extLst>
          </p:cNvPr>
          <p:cNvSpPr/>
          <p:nvPr/>
        </p:nvSpPr>
        <p:spPr>
          <a:xfrm>
            <a:off x="2398513" y="2546974"/>
            <a:ext cx="73949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>
                <a:ln w="0"/>
                <a:gradFill>
                  <a:gsLst>
                    <a:gs pos="0">
                      <a:srgbClr val="CAF5B5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Monaco" panose="020B0509030404040204" pitchFamily="49" charset="0"/>
              </a:rPr>
              <a:t>3dsMAX Script</a:t>
            </a:r>
            <a:endParaRPr lang="zh-CN" altLang="en-US" sz="7200" b="1" cap="none" spc="0">
              <a:ln w="0"/>
              <a:gradFill>
                <a:gsLst>
                  <a:gs pos="0">
                    <a:srgbClr val="CAF5B5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63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373A2D0F-E86B-FDBB-8B37-D988651D7C4C}"/>
              </a:ext>
            </a:extLst>
          </p:cNvPr>
          <p:cNvSpPr/>
          <p:nvPr/>
        </p:nvSpPr>
        <p:spPr>
          <a:xfrm>
            <a:off x="91016" y="75778"/>
            <a:ext cx="11976100" cy="6744122"/>
          </a:xfrm>
          <a:prstGeom prst="round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821D08-1421-BE96-2C34-368DB0910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428" y="1250953"/>
            <a:ext cx="5457143" cy="415238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C3075D-0055-0508-9293-F7F519704D56}"/>
              </a:ext>
            </a:extLst>
          </p:cNvPr>
          <p:cNvSpPr/>
          <p:nvPr/>
        </p:nvSpPr>
        <p:spPr>
          <a:xfrm>
            <a:off x="2218265" y="2906985"/>
            <a:ext cx="7890934" cy="840318"/>
          </a:xfrm>
          <a:prstGeom prst="roundRect">
            <a:avLst/>
          </a:prstGeom>
          <a:gradFill>
            <a:gsLst>
              <a:gs pos="19000">
                <a:schemeClr val="accent2">
                  <a:alpha val="0"/>
                </a:schemeClr>
              </a:gs>
              <a:gs pos="100000">
                <a:schemeClr val="accent2">
                  <a:alpha val="4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FEF625-7C73-B5C5-D5AE-8939AF6A0DCA}"/>
              </a:ext>
            </a:extLst>
          </p:cNvPr>
          <p:cNvSpPr/>
          <p:nvPr/>
        </p:nvSpPr>
        <p:spPr>
          <a:xfrm>
            <a:off x="2398513" y="2546974"/>
            <a:ext cx="73949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>
                <a:ln w="0"/>
                <a:gradFill>
                  <a:gsLst>
                    <a:gs pos="0">
                      <a:srgbClr val="CAF5B5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Monaco" panose="020B0509030404040204" pitchFamily="49" charset="0"/>
              </a:rPr>
              <a:t>3dsMAX Script</a:t>
            </a:r>
            <a:endParaRPr lang="zh-CN" altLang="en-US" sz="7200" b="1" cap="none" spc="0">
              <a:ln w="0"/>
              <a:gradFill>
                <a:gsLst>
                  <a:gs pos="0">
                    <a:srgbClr val="CAF5B5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52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8" presetClass="exit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DEB7E62-31C4-8D7C-4CF7-BB11D1639F2D}"/>
              </a:ext>
            </a:extLst>
          </p:cNvPr>
          <p:cNvSpPr txBox="1"/>
          <p:nvPr/>
        </p:nvSpPr>
        <p:spPr>
          <a:xfrm>
            <a:off x="4142536" y="1769534"/>
            <a:ext cx="511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chemeClr val="accent5"/>
                </a:solidFill>
                <a:latin typeface="Monaco" panose="020B0509030404040204" pitchFamily="49" charset="0"/>
              </a:rPr>
              <a:t>box</a:t>
            </a:r>
            <a:endParaRPr lang="zh-CN" altLang="en-US" sz="8000">
              <a:solidFill>
                <a:schemeClr val="accent5"/>
              </a:solidFill>
              <a:latin typeface="Monaco" panose="020B050903040404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C9A87D-E567-9BF7-AA2F-5B61143149B8}"/>
              </a:ext>
            </a:extLst>
          </p:cNvPr>
          <p:cNvSpPr txBox="1"/>
          <p:nvPr/>
        </p:nvSpPr>
        <p:spPr>
          <a:xfrm>
            <a:off x="4142537" y="3547534"/>
            <a:ext cx="4772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chemeClr val="accent5"/>
                </a:solidFill>
                <a:latin typeface="Monaco" panose="020B0509030404040204" pitchFamily="49" charset="0"/>
              </a:rPr>
              <a:t>sphere</a:t>
            </a:r>
            <a:endParaRPr lang="zh-CN" altLang="en-US" sz="8000">
              <a:solidFill>
                <a:schemeClr val="accent5"/>
              </a:solidFill>
              <a:latin typeface="Monaco" panose="020B050903040404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CF1E43-95D7-A62B-7F87-7713ECE2D88D}"/>
              </a:ext>
            </a:extLst>
          </p:cNvPr>
          <p:cNvSpPr txBox="1"/>
          <p:nvPr/>
        </p:nvSpPr>
        <p:spPr>
          <a:xfrm>
            <a:off x="5962871" y="1769533"/>
            <a:ext cx="1665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chemeClr val="accent5"/>
                </a:solidFill>
                <a:latin typeface="Monaco" panose="020B0509030404040204" pitchFamily="49" charset="0"/>
              </a:rPr>
              <a:t>()</a:t>
            </a:r>
            <a:endParaRPr lang="zh-CN" altLang="en-US" sz="8000">
              <a:solidFill>
                <a:schemeClr val="accent5"/>
              </a:solidFill>
              <a:latin typeface="Monaco" panose="020B050903040404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C0ED73-14C2-C5BB-474A-FFFC0A0B6F6F}"/>
              </a:ext>
            </a:extLst>
          </p:cNvPr>
          <p:cNvSpPr txBox="1"/>
          <p:nvPr/>
        </p:nvSpPr>
        <p:spPr>
          <a:xfrm>
            <a:off x="7774738" y="3547534"/>
            <a:ext cx="1674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chemeClr val="accent5"/>
                </a:solidFill>
                <a:latin typeface="Monaco" panose="020B0509030404040204" pitchFamily="49" charset="0"/>
              </a:rPr>
              <a:t>()</a:t>
            </a:r>
            <a:endParaRPr lang="zh-CN" altLang="en-US" sz="8000">
              <a:solidFill>
                <a:schemeClr val="accent5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0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DEB7E62-31C4-8D7C-4CF7-BB11D1639F2D}"/>
              </a:ext>
            </a:extLst>
          </p:cNvPr>
          <p:cNvSpPr txBox="1"/>
          <p:nvPr/>
        </p:nvSpPr>
        <p:spPr>
          <a:xfrm>
            <a:off x="1397000" y="1769534"/>
            <a:ext cx="9846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chemeClr val="accent5"/>
                </a:solidFill>
                <a:latin typeface="Monaco" panose="020B0509030404040204" pitchFamily="49" charset="0"/>
              </a:rPr>
              <a:t>clearselection</a:t>
            </a:r>
            <a:endParaRPr lang="zh-CN" altLang="en-US" sz="8000">
              <a:solidFill>
                <a:schemeClr val="accent5"/>
              </a:solidFill>
              <a:latin typeface="Monaco" panose="020B050903040404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C9A87D-E567-9BF7-AA2F-5B61143149B8}"/>
              </a:ext>
            </a:extLst>
          </p:cNvPr>
          <p:cNvSpPr txBox="1"/>
          <p:nvPr/>
        </p:nvSpPr>
        <p:spPr>
          <a:xfrm>
            <a:off x="1397000" y="3547534"/>
            <a:ext cx="4969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chemeClr val="accent5"/>
                </a:solidFill>
                <a:latin typeface="Monaco" panose="020B0509030404040204" pitchFamily="49" charset="0"/>
              </a:rPr>
              <a:t>select</a:t>
            </a:r>
            <a:endParaRPr lang="zh-CN" altLang="en-US" sz="8000">
              <a:solidFill>
                <a:schemeClr val="tx1">
                  <a:lumMod val="50000"/>
                </a:schemeClr>
              </a:solidFill>
              <a:latin typeface="Monaco" panose="020B050903040404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CF1E43-95D7-A62B-7F87-7713ECE2D88D}"/>
              </a:ext>
            </a:extLst>
          </p:cNvPr>
          <p:cNvSpPr txBox="1"/>
          <p:nvPr/>
        </p:nvSpPr>
        <p:spPr>
          <a:xfrm>
            <a:off x="9962202" y="1769534"/>
            <a:ext cx="1665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chemeClr val="accent5"/>
                </a:solidFill>
                <a:latin typeface="Monaco" panose="020B0509030404040204" pitchFamily="49" charset="0"/>
              </a:rPr>
              <a:t>()</a:t>
            </a:r>
            <a:endParaRPr lang="zh-CN" altLang="en-US" sz="8000">
              <a:solidFill>
                <a:schemeClr val="accent5"/>
              </a:solidFill>
              <a:latin typeface="Monaco" panose="020B050903040404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0AEFAC-83F1-BE75-42C0-A4A3387C3DAB}"/>
              </a:ext>
            </a:extLst>
          </p:cNvPr>
          <p:cNvSpPr txBox="1"/>
          <p:nvPr/>
        </p:nvSpPr>
        <p:spPr>
          <a:xfrm>
            <a:off x="5731933" y="3547533"/>
            <a:ext cx="4969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chemeClr val="tx1">
                    <a:lumMod val="50000"/>
                  </a:schemeClr>
                </a:solidFill>
                <a:latin typeface="Monaco" panose="020B0509030404040204" pitchFamily="49" charset="0"/>
              </a:rPr>
              <a:t>$Box001</a:t>
            </a:r>
            <a:endParaRPr lang="zh-CN" altLang="en-US" sz="8000">
              <a:solidFill>
                <a:schemeClr val="tx1">
                  <a:lumMod val="50000"/>
                </a:schemeClr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0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FBF52D-35F9-1CFC-A272-4340B4E2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54" y="0"/>
            <a:ext cx="12199354" cy="8737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64EFC9-0457-3616-2925-ED3AE36C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809" y="400428"/>
            <a:ext cx="8552381" cy="60571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EB7E62-31C4-8D7C-4CF7-BB11D1639F2D}"/>
              </a:ext>
            </a:extLst>
          </p:cNvPr>
          <p:cNvSpPr txBox="1"/>
          <p:nvPr/>
        </p:nvSpPr>
        <p:spPr>
          <a:xfrm>
            <a:off x="1920297" y="880533"/>
            <a:ext cx="18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accent5"/>
                </a:solidFill>
                <a:latin typeface="Monaco" panose="020B0509030404040204" pitchFamily="49" charset="0"/>
              </a:rPr>
              <a:t>box</a:t>
            </a:r>
            <a:r>
              <a:rPr lang="en-US" altLang="zh-CN" sz="4000">
                <a:solidFill>
                  <a:schemeClr val="bg1">
                    <a:lumMod val="50000"/>
                    <a:lumOff val="50000"/>
                  </a:schemeClr>
                </a:solidFill>
                <a:latin typeface="Monaco" panose="020B0509030404040204" pitchFamily="49" charset="0"/>
              </a:rPr>
              <a:t>()</a:t>
            </a:r>
            <a:endParaRPr lang="zh-CN" altLang="en-US" sz="4000">
              <a:solidFill>
                <a:schemeClr val="bg1">
                  <a:lumMod val="50000"/>
                  <a:lumOff val="50000"/>
                </a:schemeClr>
              </a:solidFill>
              <a:latin typeface="Monaco" panose="020B050903040404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3B5C2F-EE27-2F41-537F-B9CCDE627998}"/>
              </a:ext>
            </a:extLst>
          </p:cNvPr>
          <p:cNvSpPr txBox="1"/>
          <p:nvPr/>
        </p:nvSpPr>
        <p:spPr>
          <a:xfrm>
            <a:off x="1920297" y="3522133"/>
            <a:ext cx="834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5"/>
                </a:solidFill>
                <a:latin typeface="Monaco" panose="020B0509030404040204" pitchFamily="49" charset="0"/>
              </a:rPr>
              <a:t>$Box:Box001 @ [0.000000,0.000000,0.000000]</a:t>
            </a:r>
            <a:endParaRPr lang="zh-CN" altLang="en-US" sz="2000">
              <a:solidFill>
                <a:schemeClr val="accent5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40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5" name="byby_2">
            <a:hlinkClick r:id="" action="ppaction://media"/>
            <a:extLst>
              <a:ext uri="{FF2B5EF4-FFF2-40B4-BE49-F238E27FC236}">
                <a16:creationId xmlns:a16="http://schemas.microsoft.com/office/drawing/2014/main" id="{A0AC789E-F6F7-B659-7CB7-09012AD00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919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03C2F611-4246-D9F7-66EE-24873D23B082}"/>
              </a:ext>
            </a:extLst>
          </p:cNvPr>
          <p:cNvSpPr txBox="1"/>
          <p:nvPr/>
        </p:nvSpPr>
        <p:spPr>
          <a:xfrm>
            <a:off x="-7023370" y="-3418108"/>
            <a:ext cx="26238740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9900" b="1">
                <a:effectLst>
                  <a:outerShdw blurRad="50800" dist="50800" dir="5400000" sx="105000" sy="105000" algn="ctr" rotWithShape="0">
                    <a:srgbClr val="000000">
                      <a:alpha val="41000"/>
                    </a:srgbClr>
                  </a:outerShdw>
                </a:effectLst>
                <a:latin typeface="Cooper Black" panose="0208090404030B020404" pitchFamily="18" charset="0"/>
              </a:rPr>
              <a:t>谢谢</a:t>
            </a:r>
          </a:p>
        </p:txBody>
      </p:sp>
      <p:pic>
        <p:nvPicPr>
          <p:cNvPr id="2" name="byby 2">
            <a:hlinkClick r:id="" action="ppaction://media"/>
            <a:extLst>
              <a:ext uri="{FF2B5EF4-FFF2-40B4-BE49-F238E27FC236}">
                <a16:creationId xmlns:a16="http://schemas.microsoft.com/office/drawing/2014/main" id="{45BD97C1-E5F2-F193-91F9-1BC5EC26A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25D27D-3A5B-B63E-8390-97A01CCA04A2}"/>
              </a:ext>
            </a:extLst>
          </p:cNvPr>
          <p:cNvSpPr/>
          <p:nvPr/>
        </p:nvSpPr>
        <p:spPr>
          <a:xfrm>
            <a:off x="3429001" y="2531339"/>
            <a:ext cx="533399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问答环节</a:t>
            </a:r>
          </a:p>
        </p:txBody>
      </p:sp>
    </p:spTree>
    <p:extLst>
      <p:ext uri="{BB962C8B-B14F-4D97-AF65-F5344CB8AC3E}">
        <p14:creationId xmlns:p14="http://schemas.microsoft.com/office/powerpoint/2010/main" val="22449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6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20767</TotalTime>
  <Words>88</Words>
  <Application>Microsoft Office PowerPoint</Application>
  <PresentationFormat>宽屏</PresentationFormat>
  <Paragraphs>29</Paragraphs>
  <Slides>7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Cooper Black</vt:lpstr>
      <vt:lpstr>Monaco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 zeng</dc:creator>
  <cp:lastModifiedBy>Vic zeng</cp:lastModifiedBy>
  <cp:revision>193</cp:revision>
  <dcterms:created xsi:type="dcterms:W3CDTF">2022-05-30T12:46:10Z</dcterms:created>
  <dcterms:modified xsi:type="dcterms:W3CDTF">2022-10-24T02:28:43Z</dcterms:modified>
</cp:coreProperties>
</file>